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15" r:id="rId2"/>
    <p:sldId id="312" r:id="rId3"/>
    <p:sldId id="256" r:id="rId4"/>
    <p:sldId id="259" r:id="rId5"/>
    <p:sldId id="311" r:id="rId6"/>
    <p:sldId id="314" r:id="rId7"/>
    <p:sldId id="260" r:id="rId8"/>
    <p:sldId id="258" r:id="rId9"/>
    <p:sldId id="257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4" r:id="rId33"/>
    <p:sldId id="285" r:id="rId34"/>
    <p:sldId id="287" r:id="rId35"/>
    <p:sldId id="288" r:id="rId36"/>
    <p:sldId id="289" r:id="rId37"/>
    <p:sldId id="286" r:id="rId38"/>
    <p:sldId id="283" r:id="rId39"/>
    <p:sldId id="290" r:id="rId40"/>
    <p:sldId id="291" r:id="rId41"/>
    <p:sldId id="292" r:id="rId42"/>
    <p:sldId id="293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5" r:id="rId52"/>
    <p:sldId id="306" r:id="rId53"/>
    <p:sldId id="308" r:id="rId54"/>
    <p:sldId id="309" r:id="rId55"/>
    <p:sldId id="310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1" d="100"/>
          <a:sy n="71" d="100"/>
        </p:scale>
        <p:origin x="-989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4E36D-E129-3347-B28D-19510D34B7CA}" type="datetimeFigureOut">
              <a:rPr lang="en-US" smtClean="0"/>
              <a:pPr/>
              <a:t>4/3/2013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C0AB1-08A8-0C4C-BDA8-51ED580C1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4E36D-E129-3347-B28D-19510D34B7CA}" type="datetimeFigureOut">
              <a:rPr lang="en-US" smtClean="0"/>
              <a:pPr/>
              <a:t>4/3/2013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C0AB1-08A8-0C4C-BDA8-51ED580C1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4E36D-E129-3347-B28D-19510D34B7CA}" type="datetimeFigureOut">
              <a:rPr lang="en-US" smtClean="0"/>
              <a:pPr/>
              <a:t>4/3/2013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C0AB1-08A8-0C4C-BDA8-51ED580C1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4E36D-E129-3347-B28D-19510D34B7CA}" type="datetimeFigureOut">
              <a:rPr lang="en-US" smtClean="0"/>
              <a:pPr/>
              <a:t>4/3/2013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C0AB1-08A8-0C4C-BDA8-51ED580C1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4E36D-E129-3347-B28D-19510D34B7CA}" type="datetimeFigureOut">
              <a:rPr lang="en-US" smtClean="0"/>
              <a:pPr/>
              <a:t>4/3/2013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C0AB1-08A8-0C4C-BDA8-51ED580C1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4E36D-E129-3347-B28D-19510D34B7CA}" type="datetimeFigureOut">
              <a:rPr lang="en-US" smtClean="0"/>
              <a:pPr/>
              <a:t>4/3/2013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C0AB1-08A8-0C4C-BDA8-51ED580C1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4E36D-E129-3347-B28D-19510D34B7CA}" type="datetimeFigureOut">
              <a:rPr lang="en-US" smtClean="0"/>
              <a:pPr/>
              <a:t>4/3/2013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C0AB1-08A8-0C4C-BDA8-51ED580C1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4E36D-E129-3347-B28D-19510D34B7CA}" type="datetimeFigureOut">
              <a:rPr lang="en-US" smtClean="0"/>
              <a:pPr/>
              <a:t>4/3/2013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C0AB1-08A8-0C4C-BDA8-51ED580C1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4E36D-E129-3347-B28D-19510D34B7CA}" type="datetimeFigureOut">
              <a:rPr lang="en-US" smtClean="0"/>
              <a:pPr/>
              <a:t>4/3/2013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C0AB1-08A8-0C4C-BDA8-51ED580C1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4E36D-E129-3347-B28D-19510D34B7CA}" type="datetimeFigureOut">
              <a:rPr lang="en-US" smtClean="0"/>
              <a:pPr/>
              <a:t>4/3/2013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C0AB1-08A8-0C4C-BDA8-51ED580C1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4E36D-E129-3347-B28D-19510D34B7CA}" type="datetimeFigureOut">
              <a:rPr lang="en-US" smtClean="0"/>
              <a:pPr/>
              <a:t>4/3/2013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C0AB1-08A8-0C4C-BDA8-51ED580C1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4E36D-E129-3347-B28D-19510D34B7CA}" type="datetimeFigureOut">
              <a:rPr lang="en-US" smtClean="0"/>
              <a:pPr/>
              <a:t>4/3/2013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C0AB1-08A8-0C4C-BDA8-51ED580C1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lumni_day_banner_astr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2203"/>
            <a:ext cx="9107988" cy="299262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1-FB-0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50" y="237255"/>
            <a:ext cx="8131863" cy="6389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689-01-FB-0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951" y="314694"/>
            <a:ext cx="6219867" cy="6328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689-01-FB-0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157" y="511233"/>
            <a:ext cx="3484749" cy="5860485"/>
          </a:xfrm>
          <a:prstGeom prst="rect">
            <a:avLst/>
          </a:prstGeom>
        </p:spPr>
      </p:pic>
      <p:pic>
        <p:nvPicPr>
          <p:cNvPr id="5" name="Picture 4" descr="9689-01-FB-02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744" y="545269"/>
            <a:ext cx="3643280" cy="58264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689-01-FB-0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301" y="329788"/>
            <a:ext cx="7445649" cy="5884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689-01-FB-0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82" y="461962"/>
            <a:ext cx="4127622" cy="5883367"/>
          </a:xfrm>
          <a:prstGeom prst="rect">
            <a:avLst/>
          </a:prstGeom>
        </p:spPr>
      </p:pic>
      <p:pic>
        <p:nvPicPr>
          <p:cNvPr id="5" name="Picture 4" descr="9689-01-FB-0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7406" y="461963"/>
            <a:ext cx="3246731" cy="5883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1-FB-11-J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42" y="506191"/>
            <a:ext cx="8588099" cy="5626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689-01-FB-0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826" y="357188"/>
            <a:ext cx="7129949" cy="61895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1-FB-0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37" y="577212"/>
            <a:ext cx="8434922" cy="5714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1-FB-0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13" y="418478"/>
            <a:ext cx="7792399" cy="6244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689-01-FB-0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936" y="400050"/>
            <a:ext cx="3824281" cy="6284170"/>
          </a:xfrm>
          <a:prstGeom prst="rect">
            <a:avLst/>
          </a:prstGeom>
        </p:spPr>
      </p:pic>
      <p:pic>
        <p:nvPicPr>
          <p:cNvPr id="5" name="Picture 4" descr="9689-01-FB-0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531" y="400050"/>
            <a:ext cx="3700182" cy="6346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2-FB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63" y="367976"/>
            <a:ext cx="8825493" cy="631574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689-01-FB-0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875" y="331897"/>
            <a:ext cx="4607556" cy="6242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1-FB-0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275" y="597027"/>
            <a:ext cx="8154372" cy="5345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689-01-FB-0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645" y="245315"/>
            <a:ext cx="7200442" cy="64258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1-FB-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38" y="447339"/>
            <a:ext cx="7788275" cy="5724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689-01-FB-0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375" y="315913"/>
            <a:ext cx="5513525" cy="6137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1-FB-0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050" y="418478"/>
            <a:ext cx="7945663" cy="62111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689-01-FB-0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626" y="245314"/>
            <a:ext cx="7229305" cy="6340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689-01-FB-0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825" y="344807"/>
            <a:ext cx="3982274" cy="62747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689-01-FB-0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627" y="549576"/>
            <a:ext cx="3799086" cy="4977229"/>
          </a:xfrm>
          <a:prstGeom prst="rect">
            <a:avLst/>
          </a:prstGeom>
        </p:spPr>
      </p:pic>
      <p:pic>
        <p:nvPicPr>
          <p:cNvPr id="5" name="Picture 4" descr="9689-01-FB-05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24" y="549576"/>
            <a:ext cx="3888751" cy="49772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689-01-FB-06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725" y="447339"/>
            <a:ext cx="7308655" cy="59162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10260"/>
          </a:xfrm>
          <a:prstGeom prst="rect">
            <a:avLst/>
          </a:prstGeom>
        </p:spPr>
      </p:pic>
      <p:pic>
        <p:nvPicPr>
          <p:cNvPr id="13" name="Picture 12" descr="9689-01-FB-0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356" y="602015"/>
            <a:ext cx="7572199" cy="6040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1-FB-07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120" y="577212"/>
            <a:ext cx="8364933" cy="5368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1-FB-07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94" y="476200"/>
            <a:ext cx="8643387" cy="6060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689-01-FB-077-O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0" y="548351"/>
            <a:ext cx="7357018" cy="57093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1-FB-1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45" y="663793"/>
            <a:ext cx="7950868" cy="5423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1-FB-15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638" y="373063"/>
            <a:ext cx="8307129" cy="6223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1-FB-1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00" y="466725"/>
            <a:ext cx="8509120" cy="56372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1-FB-1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020" y="460374"/>
            <a:ext cx="8633534" cy="5975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1-FB-076-O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24" y="580973"/>
            <a:ext cx="8638004" cy="58549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1-FB-06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31" y="252521"/>
            <a:ext cx="4172262" cy="6067949"/>
          </a:xfrm>
          <a:prstGeom prst="rect">
            <a:avLst/>
          </a:prstGeom>
        </p:spPr>
      </p:pic>
      <p:pic>
        <p:nvPicPr>
          <p:cNvPr id="5" name="Picture 4" descr="9689-01-FB-06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126" y="252521"/>
            <a:ext cx="4281446" cy="60679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1-FB-17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38" y="424651"/>
            <a:ext cx="2974816" cy="5794051"/>
          </a:xfrm>
          <a:prstGeom prst="rect">
            <a:avLst/>
          </a:prstGeom>
        </p:spPr>
      </p:pic>
      <p:pic>
        <p:nvPicPr>
          <p:cNvPr id="5" name="Picture 4" descr="9689-02-FB-1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139" y="424651"/>
            <a:ext cx="3428532" cy="57940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689-01-FB-0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595" y="221256"/>
            <a:ext cx="8051627" cy="63441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689-01-FB-17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038" y="620502"/>
            <a:ext cx="7489068" cy="597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1-FB-17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14230" y="0"/>
            <a:ext cx="14548147" cy="7590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689-01-FB-16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13" y="346326"/>
            <a:ext cx="3231850" cy="6322254"/>
          </a:xfrm>
          <a:prstGeom prst="rect">
            <a:avLst/>
          </a:prstGeom>
        </p:spPr>
      </p:pic>
      <p:pic>
        <p:nvPicPr>
          <p:cNvPr id="5" name="Picture 4" descr="9689-02-FB-1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626" y="346326"/>
            <a:ext cx="3741087" cy="63222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2-FB-1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" y="152399"/>
            <a:ext cx="3945768" cy="6412533"/>
          </a:xfrm>
          <a:prstGeom prst="rect">
            <a:avLst/>
          </a:prstGeom>
        </p:spPr>
      </p:pic>
      <p:pic>
        <p:nvPicPr>
          <p:cNvPr id="5" name="Picture 4" descr="9689-02-FB-1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294" y="152398"/>
            <a:ext cx="3823887" cy="6459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689-02-FB-1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744" y="216454"/>
            <a:ext cx="7633380" cy="65035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2-FB-1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238" y="490630"/>
            <a:ext cx="8475297" cy="5743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2-FB-1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99" y="592138"/>
            <a:ext cx="8625575" cy="55984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2-FB-1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19" y="634933"/>
            <a:ext cx="8476080" cy="5844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689-02-FB-1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13" y="409575"/>
            <a:ext cx="7541793" cy="6166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689-02-FB-1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407" y="447339"/>
            <a:ext cx="6897386" cy="5980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689-01-FB-0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899" y="201945"/>
            <a:ext cx="4351437" cy="6462954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689-02-FB-1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351" y="331635"/>
            <a:ext cx="7359186" cy="6314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2-FB-15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806" y="764806"/>
            <a:ext cx="8429206" cy="56814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2-FB-1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01" y="735945"/>
            <a:ext cx="8370222" cy="57992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689-03-2013-03-27 (1) 00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12" y="563563"/>
            <a:ext cx="3881418" cy="5742478"/>
          </a:xfrm>
          <a:prstGeom prst="rect">
            <a:avLst/>
          </a:prstGeom>
        </p:spPr>
      </p:pic>
      <p:pic>
        <p:nvPicPr>
          <p:cNvPr id="5" name="Picture 4" descr="9689-03-2013-03-27 (1) 002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41" y="563563"/>
            <a:ext cx="3886677" cy="5742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3-2013-03-27 (1) 00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56" y="909109"/>
            <a:ext cx="8259131" cy="54857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3-2013-03-27 (1) 00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18" y="808097"/>
            <a:ext cx="8257444" cy="55123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1-FB-0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24" y="189923"/>
            <a:ext cx="8361769" cy="636658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10260"/>
          </a:xfrm>
          <a:prstGeom prst="rect">
            <a:avLst/>
          </a:prstGeom>
        </p:spPr>
      </p:pic>
      <p:pic>
        <p:nvPicPr>
          <p:cNvPr id="3" name="Picture 2" descr="9689-01-FB-076-O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7" y="421946"/>
            <a:ext cx="8605383" cy="58328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1-FB-0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13" y="69849"/>
            <a:ext cx="7867728" cy="6503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689-01-FB-0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89" y="358573"/>
            <a:ext cx="8751153" cy="61034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0</Words>
  <Application>Microsoft Office PowerPoint</Application>
  <PresentationFormat>On-screen Show (4:3)</PresentationFormat>
  <Paragraphs>0</Paragraphs>
  <Slides>55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Harvard/Astronomy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Donna Adams</dc:creator>
  <cp:lastModifiedBy>Robert Scholten &lt;rscholten@cfa.harvard.edu&gt;</cp:lastModifiedBy>
  <cp:revision>12</cp:revision>
  <dcterms:created xsi:type="dcterms:W3CDTF">2013-04-03T17:38:15Z</dcterms:created>
  <dcterms:modified xsi:type="dcterms:W3CDTF">2013-04-03T19:31:48Z</dcterms:modified>
</cp:coreProperties>
</file>