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5" r:id="rId2"/>
    <p:sldId id="312" r:id="rId3"/>
    <p:sldId id="256" r:id="rId4"/>
    <p:sldId id="259" r:id="rId5"/>
    <p:sldId id="311" r:id="rId6"/>
    <p:sldId id="314" r:id="rId7"/>
    <p:sldId id="260" r:id="rId8"/>
    <p:sldId id="258" r:id="rId9"/>
    <p:sldId id="257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85" r:id="rId34"/>
    <p:sldId id="287" r:id="rId35"/>
    <p:sldId id="288" r:id="rId36"/>
    <p:sldId id="289" r:id="rId37"/>
    <p:sldId id="286" r:id="rId38"/>
    <p:sldId id="283" r:id="rId39"/>
    <p:sldId id="290" r:id="rId40"/>
    <p:sldId id="291" r:id="rId41"/>
    <p:sldId id="292" r:id="rId42"/>
    <p:sldId id="293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5" r:id="rId52"/>
    <p:sldId id="306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4E36D-E129-3347-B28D-19510D34B7CA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eg"/><Relationship Id="rId3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umni_day_banner_astr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203"/>
            <a:ext cx="9107988" cy="29926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0" y="237255"/>
            <a:ext cx="8131863" cy="63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51" y="314694"/>
            <a:ext cx="6219867" cy="6328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7" y="511233"/>
            <a:ext cx="3484749" cy="5860485"/>
          </a:xfrm>
          <a:prstGeom prst="rect">
            <a:avLst/>
          </a:prstGeom>
        </p:spPr>
      </p:pic>
      <p:pic>
        <p:nvPicPr>
          <p:cNvPr id="5" name="Picture 4" descr="9689-01-FB-0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744" y="545269"/>
            <a:ext cx="3643280" cy="5826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01" y="329788"/>
            <a:ext cx="7445649" cy="588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82" y="461962"/>
            <a:ext cx="4127622" cy="5883367"/>
          </a:xfrm>
          <a:prstGeom prst="rect">
            <a:avLst/>
          </a:prstGeom>
        </p:spPr>
      </p:pic>
      <p:pic>
        <p:nvPicPr>
          <p:cNvPr id="5" name="Picture 4" descr="9689-01-FB-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406" y="461963"/>
            <a:ext cx="3246731" cy="5883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1-J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2" y="506191"/>
            <a:ext cx="8588099" cy="5626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26" y="357188"/>
            <a:ext cx="7129949" cy="6189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37" y="577212"/>
            <a:ext cx="8434922" cy="571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418478"/>
            <a:ext cx="7792399" cy="6244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36" y="400050"/>
            <a:ext cx="3824281" cy="6284170"/>
          </a:xfrm>
          <a:prstGeom prst="rect">
            <a:avLst/>
          </a:prstGeom>
        </p:spPr>
      </p:pic>
      <p:pic>
        <p:nvPicPr>
          <p:cNvPr id="5" name="Picture 4" descr="9689-01-FB-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531" y="400050"/>
            <a:ext cx="3700182" cy="6346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3" y="367976"/>
            <a:ext cx="8825493" cy="63157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75" y="331897"/>
            <a:ext cx="4607556" cy="6242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75" y="597027"/>
            <a:ext cx="8154372" cy="5345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45" y="245315"/>
            <a:ext cx="7200442" cy="6425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38" y="447339"/>
            <a:ext cx="7788275" cy="57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75" y="315913"/>
            <a:ext cx="5513525" cy="613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50" y="418478"/>
            <a:ext cx="7945663" cy="6211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26" y="245314"/>
            <a:ext cx="7229305" cy="6340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25" y="344807"/>
            <a:ext cx="3982274" cy="6274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627" y="549576"/>
            <a:ext cx="3799086" cy="4977229"/>
          </a:xfrm>
          <a:prstGeom prst="rect">
            <a:avLst/>
          </a:prstGeom>
        </p:spPr>
      </p:pic>
      <p:pic>
        <p:nvPicPr>
          <p:cNvPr id="5" name="Picture 4" descr="9689-01-FB-0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24" y="549576"/>
            <a:ext cx="3888751" cy="4977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5" y="447339"/>
            <a:ext cx="7308655" cy="59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10260"/>
          </a:xfrm>
          <a:prstGeom prst="rect">
            <a:avLst/>
          </a:prstGeom>
        </p:spPr>
      </p:pic>
      <p:pic>
        <p:nvPicPr>
          <p:cNvPr id="13" name="Picture 12" descr="9689-01-FB-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56" y="602015"/>
            <a:ext cx="7572199" cy="6040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20" y="577212"/>
            <a:ext cx="8364933" cy="536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4" y="476200"/>
            <a:ext cx="8643387" cy="606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77-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548351"/>
            <a:ext cx="7357018" cy="5709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45" y="663793"/>
            <a:ext cx="7950868" cy="5423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38" y="373063"/>
            <a:ext cx="8307129" cy="6223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00" y="466725"/>
            <a:ext cx="8509120" cy="5637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20" y="460374"/>
            <a:ext cx="8633534" cy="5975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76-O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24" y="580973"/>
            <a:ext cx="8638004" cy="5854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31" y="252521"/>
            <a:ext cx="4172262" cy="6067949"/>
          </a:xfrm>
          <a:prstGeom prst="rect">
            <a:avLst/>
          </a:prstGeom>
        </p:spPr>
      </p:pic>
      <p:pic>
        <p:nvPicPr>
          <p:cNvPr id="5" name="Picture 4" descr="9689-01-FB-0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126" y="252521"/>
            <a:ext cx="4281446" cy="6067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38" y="424651"/>
            <a:ext cx="2974816" cy="5794051"/>
          </a:xfrm>
          <a:prstGeom prst="rect">
            <a:avLst/>
          </a:prstGeom>
        </p:spPr>
      </p:pic>
      <p:pic>
        <p:nvPicPr>
          <p:cNvPr id="5" name="Picture 4" descr="9689-02-FB-1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139" y="424651"/>
            <a:ext cx="3428532" cy="5794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689-01-FB-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95" y="221256"/>
            <a:ext cx="8051627" cy="6344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1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38" y="620502"/>
            <a:ext cx="7489068" cy="597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4230" y="0"/>
            <a:ext cx="14548147" cy="7590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1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346326"/>
            <a:ext cx="3231850" cy="6322254"/>
          </a:xfrm>
          <a:prstGeom prst="rect">
            <a:avLst/>
          </a:prstGeom>
        </p:spPr>
      </p:pic>
      <p:pic>
        <p:nvPicPr>
          <p:cNvPr id="5" name="Picture 4" descr="9689-02-FB-1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26" y="346326"/>
            <a:ext cx="3741087" cy="6322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2399"/>
            <a:ext cx="3945768" cy="6412533"/>
          </a:xfrm>
          <a:prstGeom prst="rect">
            <a:avLst/>
          </a:prstGeom>
        </p:spPr>
      </p:pic>
      <p:pic>
        <p:nvPicPr>
          <p:cNvPr id="5" name="Picture 4" descr="9689-02-FB-1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294" y="152398"/>
            <a:ext cx="3823887" cy="6459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2-FB-1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44" y="216454"/>
            <a:ext cx="7633380" cy="6503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38" y="490630"/>
            <a:ext cx="8475297" cy="574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99" y="592138"/>
            <a:ext cx="8625575" cy="5598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19" y="634933"/>
            <a:ext cx="8476080" cy="5844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2-FB-1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409575"/>
            <a:ext cx="7541793" cy="616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2-FB-1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07" y="447339"/>
            <a:ext cx="6897386" cy="598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899" y="201945"/>
            <a:ext cx="4351437" cy="646295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2-FB-1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51" y="331635"/>
            <a:ext cx="7359186" cy="6314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06" y="764806"/>
            <a:ext cx="8429206" cy="5681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01" y="735945"/>
            <a:ext cx="8370222" cy="5799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3-2013-03-27 (1) 0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12" y="563563"/>
            <a:ext cx="3881418" cy="5742478"/>
          </a:xfrm>
          <a:prstGeom prst="rect">
            <a:avLst/>
          </a:prstGeom>
        </p:spPr>
      </p:pic>
      <p:pic>
        <p:nvPicPr>
          <p:cNvPr id="5" name="Picture 4" descr="9689-03-2013-03-27 (1) 00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41" y="563563"/>
            <a:ext cx="3886677" cy="5742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3-2013-03-27 (1) 0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56" y="909109"/>
            <a:ext cx="8259131" cy="5485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3-2013-03-27 (1) 0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8" y="808097"/>
            <a:ext cx="8257444" cy="5512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24" y="189923"/>
            <a:ext cx="8361769" cy="63665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10260"/>
          </a:xfrm>
          <a:prstGeom prst="rect">
            <a:avLst/>
          </a:prstGeom>
        </p:spPr>
      </p:pic>
      <p:pic>
        <p:nvPicPr>
          <p:cNvPr id="3" name="Picture 2" descr="9689-01-FB-076-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" y="421946"/>
            <a:ext cx="8605383" cy="5832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69849"/>
            <a:ext cx="7867728" cy="6503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9" y="358573"/>
            <a:ext cx="8751153" cy="6103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Macintosh PowerPoint</Application>
  <PresentationFormat>On-screen Show (4:3)</PresentationFormat>
  <Paragraphs>0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Harvard/Astronomy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Adams</dc:creator>
  <cp:lastModifiedBy>sarah block</cp:lastModifiedBy>
  <cp:revision>12</cp:revision>
  <dcterms:created xsi:type="dcterms:W3CDTF">2013-04-03T17:38:15Z</dcterms:created>
  <dcterms:modified xsi:type="dcterms:W3CDTF">2013-10-01T16:06:19Z</dcterms:modified>
</cp:coreProperties>
</file>